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304" r:id="rId46"/>
    <p:sldId id="305" r:id="rId47"/>
    <p:sldId id="317" r:id="rId48"/>
    <p:sldId id="306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</p:sldIdLst>
  <p:sldSz cx="9144000" cy="6858000" type="screen4x3"/>
  <p:notesSz cx="6858000" cy="9144000"/>
  <p:photoAlbum layout="4picTitle" frame="frameStyle4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>
        <p:scale>
          <a:sx n="66" d="100"/>
          <a:sy n="66" d="100"/>
        </p:scale>
        <p:origin x="-600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8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9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5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8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3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4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1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6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1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3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69E20-C14E-4DA9-A95E-6757F88C7C7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0C11E-8EDD-4316-81BA-DB1CBEFF9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6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 1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553691"/>
            <a:ext cx="2286000" cy="304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Mot 1-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581400"/>
            <a:ext cx="396239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Mot 1-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9381"/>
            <a:ext cx="3962400" cy="2971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Mot  4-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28600"/>
            <a:ext cx="396239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911601" y="4191000"/>
            <a:ext cx="279399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1/1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91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i 1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152400"/>
            <a:ext cx="4235450" cy="3176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ai 1-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25" y="180109"/>
            <a:ext cx="4235450" cy="3176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Hai 1-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25" y="3505200"/>
            <a:ext cx="4235450" cy="3176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ai 1-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5" y="3581399"/>
            <a:ext cx="2621395" cy="3088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315730" y="4170218"/>
            <a:ext cx="2971800" cy="12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2/1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4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i 1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79670"/>
            <a:ext cx="4107874" cy="3080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Hai 1-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99" y="228600"/>
            <a:ext cx="4063999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ai 1-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08" y="3635088"/>
            <a:ext cx="4036290" cy="3027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Hai 1-1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4100947" cy="3075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981200" y="3276600"/>
            <a:ext cx="2793999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2/1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87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i 2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3352800"/>
            <a:ext cx="2515188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Hai 2-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04800"/>
            <a:ext cx="3810001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ai 2-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0452"/>
            <a:ext cx="2286362" cy="3047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ai 2-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5" y="3457575"/>
            <a:ext cx="4191000" cy="3143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734956" y="762000"/>
            <a:ext cx="2793999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2/2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6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i 2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3560618"/>
            <a:ext cx="4094018" cy="3070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ai 2-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159328"/>
            <a:ext cx="4094018" cy="3070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ai 2-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36" y="3539834"/>
            <a:ext cx="4087091" cy="3065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ai 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9328"/>
            <a:ext cx="4121727" cy="3091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717473" y="0"/>
            <a:ext cx="2793999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2/2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18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i 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4114800" cy="3086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Hai 3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3236"/>
            <a:ext cx="4114800" cy="3086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ai 3-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" y="3579668"/>
            <a:ext cx="4121727" cy="3091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ai 3-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1400"/>
            <a:ext cx="4114800" cy="3086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0" y="-6928"/>
            <a:ext cx="2793999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2/3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0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i 3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56" y="228600"/>
            <a:ext cx="4217844" cy="3163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Hai 3-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600"/>
            <a:ext cx="4217844" cy="3163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ai 3-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0" y="3602181"/>
            <a:ext cx="2347480" cy="312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ai 3-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17" y="3581400"/>
            <a:ext cx="4224771" cy="3168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09800" y="3962400"/>
            <a:ext cx="2793999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2/3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3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i 3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3" y="228600"/>
            <a:ext cx="4064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Hai 3-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3" y="3581400"/>
            <a:ext cx="4064001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ai 3-1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8600"/>
            <a:ext cx="2286534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ai 3-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8326"/>
            <a:ext cx="4064000" cy="304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83183" y="762000"/>
            <a:ext cx="279399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 2/3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i 4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28600"/>
            <a:ext cx="4038601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Hai 4-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58" y="235527"/>
            <a:ext cx="4059383" cy="3044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ai 4-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3581399"/>
            <a:ext cx="4038601" cy="3028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ai 4-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8" y="3592656"/>
            <a:ext cx="4059383" cy="3044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599" y="3280064"/>
            <a:ext cx="279399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2/4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8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i 4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28600"/>
            <a:ext cx="4064001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Hai 4-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"/>
            <a:ext cx="4064001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ai 4 -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3505200"/>
            <a:ext cx="4064001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Hai 4-1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3477491"/>
            <a:ext cx="4064001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2581" y="3124200"/>
            <a:ext cx="279399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2/4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43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i 4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152401"/>
            <a:ext cx="4191000" cy="3143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ai 4-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3581400"/>
            <a:ext cx="4191000" cy="3143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Hai 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4600"/>
            <a:ext cx="3352800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60400" y="352425"/>
            <a:ext cx="279399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2/4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9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 1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28600"/>
            <a:ext cx="3962401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Mot 1-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8" y="228600"/>
            <a:ext cx="3962401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Mot 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363609"/>
            <a:ext cx="2930344" cy="3358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Mot 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78" y="3349755"/>
            <a:ext cx="2514602" cy="3352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Mot 1-9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63609"/>
            <a:ext cx="2519220" cy="3358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10745" y="3342828"/>
            <a:ext cx="245225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1/1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1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3/1</a:t>
            </a:r>
            <a:endParaRPr lang="en-US" dirty="0"/>
          </a:p>
        </p:txBody>
      </p:sp>
      <p:pic>
        <p:nvPicPr>
          <p:cNvPr id="3" name="Picture 2" descr="Ba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1289"/>
            <a:ext cx="4114800" cy="3080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a 1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01289"/>
            <a:ext cx="4114800" cy="3080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a 1-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01689"/>
            <a:ext cx="4121727" cy="3080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a 1-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64034"/>
            <a:ext cx="4114800" cy="3100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606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Ba 1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4114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a 1-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6255"/>
            <a:ext cx="4114800" cy="3262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a 1-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560618"/>
            <a:ext cx="46482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483927" y="4745182"/>
            <a:ext cx="266007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3/1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05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 2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6254"/>
            <a:ext cx="42672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a 2-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41" y="152400"/>
            <a:ext cx="4267200" cy="3304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a 2-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41" y="3581400"/>
            <a:ext cx="4267200" cy="3130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Ba 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4267200" cy="3123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" y="166254"/>
            <a:ext cx="220980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3/2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41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 2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3124199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a 2-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0836"/>
            <a:ext cx="3886199" cy="3211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a 2-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68050"/>
            <a:ext cx="3886199" cy="3211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Ba 2-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3886199" cy="3350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62200" y="566452"/>
            <a:ext cx="3238501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</a:t>
            </a:r>
            <a:b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 3/2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 2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1618"/>
            <a:ext cx="39624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a 2-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41" y="131618"/>
            <a:ext cx="39624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a 2-1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53691"/>
            <a:ext cx="3962400" cy="3269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Ba 2-1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0" y="3532909"/>
            <a:ext cx="39624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77641" y="103908"/>
            <a:ext cx="220980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3/2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0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274638"/>
            <a:ext cx="44958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3/3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Ba 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9718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a 3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15591"/>
            <a:ext cx="4114801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a 3-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15591"/>
            <a:ext cx="4114801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05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a 3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89" y="228600"/>
            <a:ext cx="4089111" cy="3144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a 3-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49382"/>
            <a:ext cx="4267201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a 3-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3073156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a 3-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67545"/>
            <a:ext cx="3093939" cy="3110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76600" y="3979717"/>
            <a:ext cx="2476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3/3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Ba 3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4191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a 3-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43" y="242454"/>
            <a:ext cx="4159250" cy="304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a 3-1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5200"/>
            <a:ext cx="41910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a 3-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415925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03618" y="152400"/>
            <a:ext cx="30480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3/3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2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857" y="145257"/>
            <a:ext cx="3138488" cy="3124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a 4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8113"/>
            <a:ext cx="4006850" cy="3138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a 4-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82" y="3505200"/>
            <a:ext cx="4021667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a 4-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" y="3505200"/>
            <a:ext cx="4021667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95600" y="564357"/>
            <a:ext cx="260561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  <a:b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3/4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82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a 4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4191000" cy="3251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a 4-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"/>
            <a:ext cx="4191000" cy="3241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a 4-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399"/>
            <a:ext cx="4191000" cy="3143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a 4-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60616"/>
            <a:ext cx="4191000" cy="3143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48200" y="152400"/>
            <a:ext cx="175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3/4</a:t>
            </a:r>
            <a:endParaRPr lang="en-US" sz="3600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68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t 2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238125"/>
            <a:ext cx="396239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Mot 2-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49" y="238125"/>
            <a:ext cx="3990108" cy="2992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Mot 2-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3470564"/>
            <a:ext cx="3962399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Mot 2-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55" y="3470564"/>
            <a:ext cx="4165599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93479" y="3048000"/>
            <a:ext cx="279399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1/2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 5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42455"/>
            <a:ext cx="4165601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a 5-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2455"/>
            <a:ext cx="4165601" cy="3124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a 5-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" y="3619855"/>
            <a:ext cx="2521528" cy="304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44172" y="4191000"/>
            <a:ext cx="3900056" cy="72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3/5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Ba 5-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12928"/>
            <a:ext cx="2743200" cy="304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055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3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45" y="2057400"/>
            <a:ext cx="3124200" cy="4164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Ba 5-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" y="2836365"/>
            <a:ext cx="4193201" cy="3107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82880" y="1143000"/>
            <a:ext cx="3900056" cy="72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3/5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7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n 1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1726"/>
            <a:ext cx="2438400" cy="3250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Bon 1-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0935"/>
            <a:ext cx="2466109" cy="3287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Bon 1-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733800"/>
            <a:ext cx="384810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Bon 1-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33799"/>
            <a:ext cx="3861955" cy="2896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667000" y="1209585"/>
            <a:ext cx="3900056" cy="72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4/1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17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n 1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0" y="3810000"/>
            <a:ext cx="405563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on 1-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76063"/>
            <a:ext cx="3878339" cy="2908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Bon 1-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3" y="228599"/>
            <a:ext cx="3161958" cy="3288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Bon 1-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598"/>
            <a:ext cx="2819400" cy="3288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667000" y="1180738"/>
            <a:ext cx="3900056" cy="1134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 4/1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0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 1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7600"/>
            <a:ext cx="4104216" cy="3078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on 1-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16" y="3657600"/>
            <a:ext cx="4104215" cy="3078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on 1-1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16" y="152398"/>
            <a:ext cx="4114800" cy="3086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Bon 1-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5" y="180107"/>
            <a:ext cx="2443597" cy="3257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05000" y="990600"/>
            <a:ext cx="3900056" cy="1134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 4/1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4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 2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1" y="228600"/>
            <a:ext cx="4104217" cy="3078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on 2-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"/>
            <a:ext cx="2613961" cy="3078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on 2-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3636817"/>
            <a:ext cx="4091710" cy="3068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on 2-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26424"/>
            <a:ext cx="4090360" cy="3067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352800" y="990599"/>
            <a:ext cx="3900056" cy="1134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 4/2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2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Bon 2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28600"/>
            <a:ext cx="3971637" cy="2978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on 2-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36" y="3581400"/>
            <a:ext cx="3971637" cy="2978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on 2-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8" y="3567545"/>
            <a:ext cx="396239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Bon 2-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9" y="235527"/>
            <a:ext cx="396239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3288" y="3567545"/>
            <a:ext cx="3900056" cy="623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4/2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8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 3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152400"/>
            <a:ext cx="4130676" cy="3098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on 3-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0" y="152399"/>
            <a:ext cx="4130678" cy="3098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on 3-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3581399"/>
            <a:ext cx="2939184" cy="3124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Bon 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449781"/>
            <a:ext cx="2986088" cy="3276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67000" y="4211782"/>
            <a:ext cx="3900056" cy="623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4/3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3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 3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2400"/>
            <a:ext cx="2425567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on 3-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40" y="284018"/>
            <a:ext cx="3990110" cy="2992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on 3-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65" y="3529155"/>
            <a:ext cx="4032057" cy="3024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on 3-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22228"/>
            <a:ext cx="4032057" cy="3024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19400" y="495299"/>
            <a:ext cx="2074140" cy="12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4/3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79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 3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35526"/>
            <a:ext cx="4054764" cy="3041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on 3-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7" y="3581400"/>
            <a:ext cx="4064003" cy="304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on 3-1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8" y="238990"/>
            <a:ext cx="4054764" cy="3041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on 3-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1" y="3581400"/>
            <a:ext cx="4054764" cy="3041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19206" y="0"/>
            <a:ext cx="2637558" cy="1035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4/3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6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 2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0" y="208990"/>
            <a:ext cx="2779579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Mot 2-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93" y="3659968"/>
            <a:ext cx="4126923" cy="3095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14600" y="1038225"/>
            <a:ext cx="279399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1/2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Mot 2-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440" y="187036"/>
            <a:ext cx="4098637" cy="3073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Mot 2-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8" y="3659968"/>
            <a:ext cx="4064001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2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 4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25146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on 4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600"/>
            <a:ext cx="4114800" cy="3086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on 4-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81400"/>
            <a:ext cx="4114800" cy="3086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on 4-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1400"/>
            <a:ext cx="4114800" cy="3086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19400" y="495299"/>
            <a:ext cx="2074140" cy="12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4/4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0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 4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28599"/>
            <a:ext cx="4025325" cy="3018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on 4-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0" y="242455"/>
            <a:ext cx="4006850" cy="3005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on 4-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557152"/>
            <a:ext cx="4039180" cy="3029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on 4-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0" y="3581400"/>
            <a:ext cx="4006850" cy="3005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56150" y="3602178"/>
            <a:ext cx="1568450" cy="789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4/4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35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 4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7000"/>
            <a:ext cx="2971800" cy="373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on 4-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4" y="228601"/>
            <a:ext cx="4064001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on 4-1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4" y="3581400"/>
            <a:ext cx="4064001" cy="304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87030" y="495299"/>
            <a:ext cx="2074140" cy="12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4/4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6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 5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04800"/>
            <a:ext cx="4013201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on 5-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08" y="3642014"/>
            <a:ext cx="4002808" cy="3002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on 5-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7" y="3573607"/>
            <a:ext cx="4063999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on 5-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320386"/>
            <a:ext cx="3992417" cy="2994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029778" y="0"/>
            <a:ext cx="4086513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4/5 – 2/5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6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 5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2590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Bon 5-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339" y="242455"/>
            <a:ext cx="2492661" cy="3322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Bon 5-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3733800"/>
            <a:ext cx="3962399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on 5-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33800"/>
            <a:ext cx="4114800" cy="2959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0" y="491834"/>
            <a:ext cx="2971800" cy="12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4/5 – 2/5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4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m 1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799"/>
            <a:ext cx="3962400" cy="2971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Nam 1-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10256"/>
            <a:ext cx="3944471" cy="2958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1-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76225"/>
            <a:ext cx="4000503" cy="300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Nam 1-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35" y="3585882"/>
            <a:ext cx="4009468" cy="3007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91131" y="5293660"/>
            <a:ext cx="2547470" cy="1246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5/1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7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 1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2" y="3962400"/>
            <a:ext cx="4192588" cy="2745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Nam 1-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2678"/>
            <a:ext cx="2892425" cy="3652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1-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3" y="152399"/>
            <a:ext cx="2747737" cy="36627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59906" y="761124"/>
            <a:ext cx="2793999" cy="1448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5/1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6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m 1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99012"/>
            <a:ext cx="4267201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Nam 1-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299012"/>
            <a:ext cx="4267201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04800"/>
            <a:ext cx="4191000" cy="2857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4707" y="838200"/>
            <a:ext cx="2793999" cy="1518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5/1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27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m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799"/>
            <a:ext cx="3886200" cy="2914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Nam 2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798"/>
            <a:ext cx="3962400" cy="2971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2-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1" y="3581400"/>
            <a:ext cx="4029635" cy="3022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Nam 2-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1399"/>
            <a:ext cx="3962400" cy="2971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1" y="3211366"/>
            <a:ext cx="2667000" cy="1208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5/2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7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 2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77602"/>
            <a:ext cx="4060328" cy="3045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Nam 2-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4" y="3547476"/>
            <a:ext cx="4134630" cy="3100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2-1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47476"/>
            <a:ext cx="4134632" cy="3100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Nam 2-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4125664" cy="3094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876800" y="3567953"/>
            <a:ext cx="2793999" cy="894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5/2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6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 3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04800"/>
            <a:ext cx="4064001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Mot 3-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36" y="304800"/>
            <a:ext cx="2697163" cy="3142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Mot 3-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3657600"/>
            <a:ext cx="3997038" cy="2997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Mot 3-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83577"/>
            <a:ext cx="3962402" cy="2971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09999" y="779929"/>
            <a:ext cx="279399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1/3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7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 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56" y="285753"/>
            <a:ext cx="3810000" cy="2857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Nam 3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28600"/>
            <a:ext cx="3886201" cy="2914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3-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3" y="3581400"/>
            <a:ext cx="3950607" cy="2962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Nam 3-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56" y="3581400"/>
            <a:ext cx="3906044" cy="2929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05400" y="3581400"/>
            <a:ext cx="2793999" cy="894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5/3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6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m 3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3572501"/>
            <a:ext cx="3886201" cy="29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Nam 3-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95955"/>
            <a:ext cx="3886201" cy="2914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3-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3352800"/>
            <a:ext cx="3086100" cy="3148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Nam 3-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5954"/>
            <a:ext cx="3810000" cy="2857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810000" y="3737429"/>
            <a:ext cx="2286000" cy="1193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5/3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8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m 3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0"/>
            <a:ext cx="3886200" cy="2914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Nam 3-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50771"/>
            <a:ext cx="3924903" cy="2943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3-1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04800"/>
            <a:ext cx="3924903" cy="2943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50900" y="1329370"/>
            <a:ext cx="2793999" cy="894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5/3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04675"/>
            <a:ext cx="2247320" cy="2995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Nam 4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222937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Nam 4-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3733800"/>
            <a:ext cx="3860799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4-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4675"/>
            <a:ext cx="2286000" cy="304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Nam 4-9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14751"/>
            <a:ext cx="3886200" cy="2914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3733800"/>
            <a:ext cx="2793999" cy="894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5/4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5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m 4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30199"/>
            <a:ext cx="4102404" cy="3076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Nam 4-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9314"/>
            <a:ext cx="4040716" cy="3030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Nam 4-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0199"/>
            <a:ext cx="4102402" cy="3076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4-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7" y="171882"/>
            <a:ext cx="2659062" cy="3325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514600" y="1120223"/>
            <a:ext cx="2793999" cy="1355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5/4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87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m 4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50305"/>
            <a:ext cx="3962400" cy="2971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Nam 4-1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75" y="3581400"/>
            <a:ext cx="4194175" cy="3145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4-1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75" y="279399"/>
            <a:ext cx="4114800" cy="3086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50900" y="1329370"/>
            <a:ext cx="2793999" cy="894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5/4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3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am 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810000" cy="2857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Nam 5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1399"/>
            <a:ext cx="3810000" cy="2857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Nam 5-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1400"/>
            <a:ext cx="3886200" cy="2914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am 5-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75771"/>
            <a:ext cx="3886200" cy="2914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270500" y="152400"/>
            <a:ext cx="2793999" cy="894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5/5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9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 3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1"/>
            <a:ext cx="2819400" cy="2895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Mot 3-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6530"/>
            <a:ext cx="4191000" cy="3143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Mot 3-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51585"/>
            <a:ext cx="4177145" cy="3132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Mot 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8" y="3551585"/>
            <a:ext cx="4177145" cy="3132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4600" y="982756"/>
            <a:ext cx="279399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1/3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7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 4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0" y="228600"/>
            <a:ext cx="4143187" cy="3107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Mot 4-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9" y="3589477"/>
            <a:ext cx="4143187" cy="3107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Mot 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2047"/>
            <a:ext cx="4165599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Mot 4-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29" y="3589478"/>
            <a:ext cx="4165599" cy="3124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09480" y="3423863"/>
            <a:ext cx="279399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1/4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3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t 4-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38" y="3554506"/>
            <a:ext cx="4045323" cy="3033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Mot 4-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24" y="228599"/>
            <a:ext cx="4114800" cy="3086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Mot 4-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81400"/>
            <a:ext cx="4114800" cy="3086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Mot 4-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8" y="228600"/>
            <a:ext cx="4114801" cy="3086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95399" y="3314700"/>
            <a:ext cx="2793999" cy="1246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1/4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3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i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4" y="228600"/>
            <a:ext cx="4064001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Hai 1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46" y="263236"/>
            <a:ext cx="4043219" cy="3032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ai 1-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4" y="3505200"/>
            <a:ext cx="2378076" cy="3170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ai 1-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3505199"/>
            <a:ext cx="2535165" cy="3148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67025" y="4191000"/>
            <a:ext cx="2971800" cy="12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LỚP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NI-Bodon" pitchFamily="2" charset="0"/>
                <a:cs typeface="Times New Roman" panose="02020603050405020304" pitchFamily="18" charset="0"/>
              </a:rPr>
              <a:t>2/1</a:t>
            </a:r>
            <a:endParaRPr lang="en-US" b="1" dirty="0">
              <a:solidFill>
                <a:srgbClr val="FF0000"/>
              </a:solidFill>
              <a:latin typeface="VNI-Bod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0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0 - &amp;quot;LỚP 3/1&amp;quot;&quot;/&gt;&lt;property id=&quot;20307&quot; value=&quot;257&quot;/&gt;&lt;/object&gt;&lt;object type=&quot;3&quot; unique_id=&quot;10005&quot;&gt;&lt;property id=&quot;20148&quot; value=&quot;5&quot;/&gt;&lt;property id=&quot;20300&quot; value=&quot;Slide 21&quot;/&gt;&lt;property id=&quot;20307&quot; value=&quot;258&quot;/&gt;&lt;/object&gt;&lt;object type=&quot;3&quot; unique_id=&quot;10006&quot;&gt;&lt;property id=&quot;20148&quot; value=&quot;5&quot;/&gt;&lt;property id=&quot;20300&quot; value=&quot;Slide 22&quot;/&gt;&lt;property id=&quot;20307&quot; value=&quot;259&quot;/&gt;&lt;/object&gt;&lt;object type=&quot;3&quot; unique_id=&quot;10007&quot;&gt;&lt;property id=&quot;20148&quot; value=&quot;5&quot;/&gt;&lt;property id=&quot;20300&quot; value=&quot;Slide 23 - &amp;quot;LỚP  3/2&amp;quot;&quot;/&gt;&lt;property id=&quot;20307&quot; value=&quot;260&quot;/&gt;&lt;/object&gt;&lt;object type=&quot;3&quot; unique_id=&quot;10008&quot;&gt;&lt;property id=&quot;20148&quot; value=&quot;5&quot;/&gt;&lt;property id=&quot;20300&quot; value=&quot;Slide 24&quot;/&gt;&lt;property id=&quot;20307&quot; value=&quot;261&quot;/&gt;&lt;/object&gt;&lt;object type=&quot;3&quot; unique_id=&quot;10009&quot;&gt;&lt;property id=&quot;20148&quot; value=&quot;5&quot;/&gt;&lt;property id=&quot;20300&quot; value=&quot;Slide 25 - &amp;quot;LỚP 3/3&amp;quot;&quot;/&gt;&lt;property id=&quot;20307&quot; value=&quot;262&quot;/&gt;&lt;/object&gt;&lt;object type=&quot;3&quot; unique_id=&quot;10010&quot;&gt;&lt;property id=&quot;20148&quot; value=&quot;5&quot;/&gt;&lt;property id=&quot;20300&quot; value=&quot;Slide 26&quot;/&gt;&lt;property id=&quot;20307&quot; value=&quot;263&quot;/&gt;&lt;/object&gt;&lt;object type=&quot;3&quot; unique_id=&quot;10011&quot;&gt;&lt;property id=&quot;20148&quot; value=&quot;5&quot;/&gt;&lt;property id=&quot;20300&quot; value=&quot;Slide 27&quot;/&gt;&lt;property id=&quot;20307&quot; value=&quot;264&quot;/&gt;&lt;/object&gt;&lt;object type=&quot;3&quot; unique_id=&quot;10012&quot;&gt;&lt;property id=&quot;20148&quot; value=&quot;5&quot;/&gt;&lt;property id=&quot;20300&quot; value=&quot;Slide 28 - &amp;quot;LỚP  3/4&amp;quot;&quot;/&gt;&lt;property id=&quot;20307&quot; value=&quot;265&quot;/&gt;&lt;/object&gt;&lt;object type=&quot;3&quot; unique_id=&quot;10013&quot;&gt;&lt;property id=&quot;20148&quot; value=&quot;5&quot;/&gt;&lt;property id=&quot;20300&quot; value=&quot;Slide 29&quot;/&gt;&lt;property id=&quot;20307&quot; value=&quot;266&quot;/&gt;&lt;/object&gt;&lt;object type=&quot;3&quot; unique_id=&quot;10014&quot;&gt;&lt;property id=&quot;20148&quot; value=&quot;5&quot;/&gt;&lt;property id=&quot;20300&quot; value=&quot;Slide 30&quot;/&gt;&lt;property id=&quot;20307&quot; value=&quot;267&quot;/&gt;&lt;/object&gt;&lt;object type=&quot;3&quot; unique_id=&quot;10015&quot;&gt;&lt;property id=&quot;20148&quot; value=&quot;5&quot;/&gt;&lt;property id=&quot;20300&quot; value=&quot;Slide 31&quot;/&gt;&lt;property id=&quot;20307&quot; value=&quot;268&quot;/&gt;&lt;/object&gt;&lt;object type=&quot;3&quot; unique_id=&quot;10016&quot;&gt;&lt;property id=&quot;20148&quot; value=&quot;5&quot;/&gt;&lt;property id=&quot;20300&quot; value=&quot;Slide 32&quot;/&gt;&lt;property id=&quot;20307&quot; value=&quot;269&quot;/&gt;&lt;/object&gt;&lt;object type=&quot;3&quot; unique_id=&quot;10017&quot;&gt;&lt;property id=&quot;20148&quot; value=&quot;5&quot;/&gt;&lt;property id=&quot;20300&quot; value=&quot;Slide 33&quot;/&gt;&lt;property id=&quot;20307&quot; value=&quot;270&quot;/&gt;&lt;/object&gt;&lt;object type=&quot;3&quot; unique_id=&quot;10018&quot;&gt;&lt;property id=&quot;20148&quot; value=&quot;5&quot;/&gt;&lt;property id=&quot;20300&quot; value=&quot;Slide 34&quot;/&gt;&lt;property id=&quot;20307&quot; value=&quot;271&quot;/&gt;&lt;/object&gt;&lt;object type=&quot;3&quot; unique_id=&quot;10019&quot;&gt;&lt;property id=&quot;20148&quot; value=&quot;5&quot;/&gt;&lt;property id=&quot;20300&quot; value=&quot;Slide 35&quot;/&gt;&lt;property id=&quot;20307&quot; value=&quot;272&quot;/&gt;&lt;/object&gt;&lt;object type=&quot;3&quot; unique_id=&quot;10020&quot;&gt;&lt;property id=&quot;20148&quot; value=&quot;5&quot;/&gt;&lt;property id=&quot;20300&quot; value=&quot;Slide 36&quot;/&gt;&lt;property id=&quot;20307&quot; value=&quot;273&quot;/&gt;&lt;/object&gt;&lt;object type=&quot;3&quot; unique_id=&quot;10021&quot;&gt;&lt;property id=&quot;20148&quot; value=&quot;5&quot;/&gt;&lt;property id=&quot;20300&quot; value=&quot;Slide 37&quot;/&gt;&lt;property id=&quot;20307&quot; value=&quot;274&quot;/&gt;&lt;/object&gt;&lt;object type=&quot;3&quot; unique_id=&quot;10022&quot;&gt;&lt;property id=&quot;20148&quot; value=&quot;5&quot;/&gt;&lt;property id=&quot;20300&quot; value=&quot;Slide 38&quot;/&gt;&lt;property id=&quot;20307&quot; value=&quot;275&quot;/&gt;&lt;/object&gt;&lt;object type=&quot;3&quot; unique_id=&quot;10023&quot;&gt;&lt;property id=&quot;20148&quot; value=&quot;5&quot;/&gt;&lt;property id=&quot;20300&quot; value=&quot;Slide 39&quot;/&gt;&lt;property id=&quot;20307&quot; value=&quot;276&quot;/&gt;&lt;/object&gt;&lt;object type=&quot;3&quot; unique_id=&quot;10024&quot;&gt;&lt;property id=&quot;20148&quot; value=&quot;5&quot;/&gt;&lt;property id=&quot;20300&quot; value=&quot;Slide 40&quot;/&gt;&lt;property id=&quot;20307&quot; value=&quot;277&quot;/&gt;&lt;/object&gt;&lt;object type=&quot;3&quot; unique_id=&quot;10025&quot;&gt;&lt;property id=&quot;20148&quot; value=&quot;5&quot;/&gt;&lt;property id=&quot;20300&quot; value=&quot;Slide 41&quot;/&gt;&lt;property id=&quot;20307&quot; value=&quot;278&quot;/&gt;&lt;/object&gt;&lt;object type=&quot;3&quot; unique_id=&quot;10026&quot;&gt;&lt;property id=&quot;20148&quot; value=&quot;5&quot;/&gt;&lt;property id=&quot;20300&quot; value=&quot;Slide 42&quot;/&gt;&lt;property id=&quot;20307&quot; value=&quot;279&quot;/&gt;&lt;/object&gt;&lt;object type=&quot;3&quot; unique_id=&quot;10027&quot;&gt;&lt;property id=&quot;20148&quot; value=&quot;5&quot;/&gt;&lt;property id=&quot;20300&quot; value=&quot;Slide 43&quot;/&gt;&lt;property id=&quot;20307&quot; value=&quot;280&quot;/&gt;&lt;/object&gt;&lt;object type=&quot;3&quot; unique_id=&quot;10028&quot;&gt;&lt;property id=&quot;20148&quot; value=&quot;5&quot;/&gt;&lt;property id=&quot;20300&quot; value=&quot;Slide 44&quot;/&gt;&lt;property id=&quot;20307&quot; value=&quot;281&quot;/&gt;&lt;/object&gt;&lt;object type=&quot;3&quot; unique_id=&quot;10051&quot;&gt;&lt;property id=&quot;20148&quot; value=&quot;5&quot;/&gt;&lt;property id=&quot;20300&quot; value=&quot;Slide 45&quot;/&gt;&lt;property id=&quot;20307&quot; value=&quot;304&quot;/&gt;&lt;/object&gt;&lt;object type=&quot;3&quot; unique_id=&quot;10052&quot;&gt;&lt;property id=&quot;20148&quot; value=&quot;5&quot;/&gt;&lt;property id=&quot;20300&quot; value=&quot;Slide 46&quot;/&gt;&lt;property id=&quot;20307&quot; value=&quot;305&quot;/&gt;&lt;/object&gt;&lt;object type=&quot;3&quot; unique_id=&quot;10053&quot;&gt;&lt;property id=&quot;20148&quot; value=&quot;5&quot;/&gt;&lt;property id=&quot;20300&quot; value=&quot;Slide 48&quot;/&gt;&lt;property id=&quot;20307&quot; value=&quot;306&quot;/&gt;&lt;/object&gt;&lt;object type=&quot;3&quot; unique_id=&quot;10055&quot;&gt;&lt;property id=&quot;20148&quot; value=&quot;5&quot;/&gt;&lt;property id=&quot;20300&quot; value=&quot;Slide 49&quot;/&gt;&lt;property id=&quot;20307&quot; value=&quot;308&quot;/&gt;&lt;/object&gt;&lt;object type=&quot;3&quot; unique_id=&quot;10056&quot;&gt;&lt;property id=&quot;20148&quot; value=&quot;5&quot;/&gt;&lt;property id=&quot;20300&quot; value=&quot;Slide 50&quot;/&gt;&lt;property id=&quot;20307&quot; value=&quot;309&quot;/&gt;&lt;/object&gt;&lt;object type=&quot;3&quot; unique_id=&quot;10057&quot;&gt;&lt;property id=&quot;20148&quot; value=&quot;5&quot;/&gt;&lt;property id=&quot;20300&quot; value=&quot;Slide 51&quot;/&gt;&lt;property id=&quot;20307&quot; value=&quot;310&quot;/&gt;&lt;/object&gt;&lt;object type=&quot;3&quot; unique_id=&quot;10058&quot;&gt;&lt;property id=&quot;20148&quot; value=&quot;5&quot;/&gt;&lt;property id=&quot;20300&quot; value=&quot;Slide 52&quot;/&gt;&lt;property id=&quot;20307&quot; value=&quot;311&quot;/&gt;&lt;/object&gt;&lt;object type=&quot;3&quot; unique_id=&quot;10059&quot;&gt;&lt;property id=&quot;20148&quot; value=&quot;5&quot;/&gt;&lt;property id=&quot;20300&quot; value=&quot;Slide 53&quot;/&gt;&lt;property id=&quot;20307&quot; value=&quot;312&quot;/&gt;&lt;/object&gt;&lt;object type=&quot;3&quot; unique_id=&quot;10060&quot;&gt;&lt;property id=&quot;20148&quot; value=&quot;5&quot;/&gt;&lt;property id=&quot;20300&quot; value=&quot;Slide 54&quot;/&gt;&lt;property id=&quot;20307&quot; value=&quot;313&quot;/&gt;&lt;/object&gt;&lt;object type=&quot;3&quot; unique_id=&quot;10061&quot;&gt;&lt;property id=&quot;20148&quot; value=&quot;5&quot;/&gt;&lt;property id=&quot;20300&quot; value=&quot;Slide 55&quot;/&gt;&lt;property id=&quot;20307&quot; value=&quot;314&quot;/&gt;&lt;/object&gt;&lt;object type=&quot;3&quot; unique_id=&quot;10062&quot;&gt;&lt;property id=&quot;20148&quot; value=&quot;5&quot;/&gt;&lt;property id=&quot;20300&quot; value=&quot;Slide 56&quot;/&gt;&lt;property id=&quot;20307&quot; value=&quot;315&quot;/&gt;&lt;/object&gt;&lt;object type=&quot;3&quot; unique_id=&quot;10304&quot;&gt;&lt;property id=&quot;20148&quot; value=&quot;5&quot;/&gt;&lt;property id=&quot;20300&quot; value=&quot;Slide 47&quot;/&gt;&lt;property id=&quot;20307&quot; value=&quot;317&quot;/&gt;&lt;/object&gt;&lt;object type=&quot;3&quot; unique_id=&quot;11587&quot;&gt;&lt;property id=&quot;20148&quot; value=&quot;5&quot;/&gt;&lt;property id=&quot;20300&quot; value=&quot;Slide 1&quot;/&gt;&lt;property id=&quot;20307&quot; value=&quot;329&quot;/&gt;&lt;/object&gt;&lt;object type=&quot;3&quot; unique_id=&quot;11588&quot;&gt;&lt;property id=&quot;20148&quot; value=&quot;5&quot;/&gt;&lt;property id=&quot;20300&quot; value=&quot;Slide 2&quot;/&gt;&lt;property id=&quot;20307&quot; value=&quot;330&quot;/&gt;&lt;/object&gt;&lt;object type=&quot;3&quot; unique_id=&quot;11589&quot;&gt;&lt;property id=&quot;20148&quot; value=&quot;5&quot;/&gt;&lt;property id=&quot;20300&quot; value=&quot;Slide 3&quot;/&gt;&lt;property id=&quot;20307&quot; value=&quot;331&quot;/&gt;&lt;/object&gt;&lt;object type=&quot;3&quot; unique_id=&quot;11590&quot;&gt;&lt;property id=&quot;20148&quot; value=&quot;5&quot;/&gt;&lt;property id=&quot;20300&quot; value=&quot;Slide 4&quot;/&gt;&lt;property id=&quot;20307&quot; value=&quot;332&quot;/&gt;&lt;/object&gt;&lt;object type=&quot;3&quot; unique_id=&quot;11591&quot;&gt;&lt;property id=&quot;20148&quot; value=&quot;5&quot;/&gt;&lt;property id=&quot;20300&quot; value=&quot;Slide 5&quot;/&gt;&lt;property id=&quot;20307&quot; value=&quot;333&quot;/&gt;&lt;/object&gt;&lt;object type=&quot;3&quot; unique_id=&quot;11592&quot;&gt;&lt;property id=&quot;20148&quot; value=&quot;5&quot;/&gt;&lt;property id=&quot;20300&quot; value=&quot;Slide 6&quot;/&gt;&lt;property id=&quot;20307&quot; value=&quot;334&quot;/&gt;&lt;/object&gt;&lt;object type=&quot;3&quot; unique_id=&quot;11593&quot;&gt;&lt;property id=&quot;20148&quot; value=&quot;5&quot;/&gt;&lt;property id=&quot;20300&quot; value=&quot;Slide 7&quot;/&gt;&lt;property id=&quot;20307&quot; value=&quot;335&quot;/&gt;&lt;/object&gt;&lt;object type=&quot;3&quot; unique_id=&quot;11594&quot;&gt;&lt;property id=&quot;20148&quot; value=&quot;5&quot;/&gt;&lt;property id=&quot;20300&quot; value=&quot;Slide 8&quot;/&gt;&lt;property id=&quot;20307&quot; value=&quot;336&quot;/&gt;&lt;/object&gt;&lt;object type=&quot;3&quot; unique_id=&quot;11595&quot;&gt;&lt;property id=&quot;20148&quot; value=&quot;5&quot;/&gt;&lt;property id=&quot;20300&quot; value=&quot;Slide 9&quot;/&gt;&lt;property id=&quot;20307&quot; value=&quot;318&quot;/&gt;&lt;/object&gt;&lt;object type=&quot;3&quot; unique_id=&quot;11596&quot;&gt;&lt;property id=&quot;20148&quot; value=&quot;5&quot;/&gt;&lt;property id=&quot;20300&quot; value=&quot;Slide 10&quot;/&gt;&lt;property id=&quot;20307&quot; value=&quot;319&quot;/&gt;&lt;/object&gt;&lt;object type=&quot;3&quot; unique_id=&quot;11597&quot;&gt;&lt;property id=&quot;20148&quot; value=&quot;5&quot;/&gt;&lt;property id=&quot;20300&quot; value=&quot;Slide 11&quot;/&gt;&lt;property id=&quot;20307&quot; value=&quot;320&quot;/&gt;&lt;/object&gt;&lt;object type=&quot;3&quot; unique_id=&quot;11598&quot;&gt;&lt;property id=&quot;20148&quot; value=&quot;5&quot;/&gt;&lt;property id=&quot;20300&quot; value=&quot;Slide 12&quot;/&gt;&lt;property id=&quot;20307&quot; value=&quot;321&quot;/&gt;&lt;/object&gt;&lt;object type=&quot;3&quot; unique_id=&quot;11599&quot;&gt;&lt;property id=&quot;20148&quot; value=&quot;5&quot;/&gt;&lt;property id=&quot;20300&quot; value=&quot;Slide 13&quot;/&gt;&lt;property id=&quot;20307&quot; value=&quot;322&quot;/&gt;&lt;/object&gt;&lt;object type=&quot;3&quot; unique_id=&quot;11600&quot;&gt;&lt;property id=&quot;20148&quot; value=&quot;5&quot;/&gt;&lt;property id=&quot;20300&quot; value=&quot;Slide 14&quot;/&gt;&lt;property id=&quot;20307&quot; value=&quot;323&quot;/&gt;&lt;/object&gt;&lt;object type=&quot;3&quot; unique_id=&quot;11601&quot;&gt;&lt;property id=&quot;20148&quot; value=&quot;5&quot;/&gt;&lt;property id=&quot;20300&quot; value=&quot;Slide 15&quot;/&gt;&lt;property id=&quot;20307&quot; value=&quot;324&quot;/&gt;&lt;/object&gt;&lt;object type=&quot;3&quot; unique_id=&quot;11602&quot;&gt;&lt;property id=&quot;20148&quot; value=&quot;5&quot;/&gt;&lt;property id=&quot;20300&quot; value=&quot;Slide 16&quot;/&gt;&lt;property id=&quot;20307&quot; value=&quot;325&quot;/&gt;&lt;/object&gt;&lt;object type=&quot;3&quot; unique_id=&quot;11603&quot;&gt;&lt;property id=&quot;20148&quot; value=&quot;5&quot;/&gt;&lt;property id=&quot;20300&quot; value=&quot;Slide 17&quot;/&gt;&lt;property id=&quot;20307&quot; value=&quot;326&quot;/&gt;&lt;/object&gt;&lt;object type=&quot;3&quot; unique_id=&quot;11604&quot;&gt;&lt;property id=&quot;20148&quot; value=&quot;5&quot;/&gt;&lt;property id=&quot;20300&quot; value=&quot;Slide 18&quot;/&gt;&lt;property id=&quot;20307&quot; value=&quot;327&quot;/&gt;&lt;/object&gt;&lt;object type=&quot;3&quot; unique_id=&quot;11605&quot;&gt;&lt;property id=&quot;20148&quot; value=&quot;5&quot;/&gt;&lt;property id=&quot;20300&quot; value=&quot;Slide 19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118</Words>
  <Application>Microsoft Office PowerPoint</Application>
  <PresentationFormat>On-screen Show (4:3)</PresentationFormat>
  <Paragraphs>79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LỚP 3/1</vt:lpstr>
      <vt:lpstr>PowerPoint Presentation</vt:lpstr>
      <vt:lpstr>PowerPoint Presentation</vt:lpstr>
      <vt:lpstr>LỚP  3/2</vt:lpstr>
      <vt:lpstr>PowerPoint Presentation</vt:lpstr>
      <vt:lpstr>LỚP 3/3</vt:lpstr>
      <vt:lpstr>PowerPoint Presentation</vt:lpstr>
      <vt:lpstr>PowerPoint Presentation</vt:lpstr>
      <vt:lpstr>LỚP  3/4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ThuyTrang</dc:creator>
  <cp:lastModifiedBy>DTD52</cp:lastModifiedBy>
  <cp:revision>35</cp:revision>
  <dcterms:created xsi:type="dcterms:W3CDTF">2016-11-05T06:37:29Z</dcterms:created>
  <dcterms:modified xsi:type="dcterms:W3CDTF">2016-11-08T03:15:44Z</dcterms:modified>
</cp:coreProperties>
</file>